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5f3a0d8be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5f3a0d8be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5f3a0d8be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5f3a0d8be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5f3a0d8be1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5f3a0d8be1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5f3a0d8be1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5f3a0d8be1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5f3a0d8be1_2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5f3a0d8be1_2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5f3a0d8be1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5f3a0d8be1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5f3a0d8be1_2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5f3a0d8be1_2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5f3a0d8be1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5f3a0d8be1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671975" y="1304400"/>
            <a:ext cx="7352100" cy="22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Times New Roman"/>
                <a:ea typeface="Times New Roman"/>
                <a:cs typeface="Times New Roman"/>
                <a:sym typeface="Times New Roman"/>
              </a:rPr>
              <a:t>CS 5800 : Final Project</a:t>
            </a:r>
            <a:endParaRPr b="0" sz="4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Times New Roman"/>
                <a:ea typeface="Times New Roman"/>
                <a:cs typeface="Times New Roman"/>
                <a:sym typeface="Times New Roman"/>
              </a:rPr>
              <a:t>Beyond Borders : Your Student Experience Abroad</a:t>
            </a:r>
            <a:endParaRPr b="0" sz="4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1219275" y="3714875"/>
            <a:ext cx="7727100" cy="7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Akshat Khare, Kirti Kshirsagar, Krina Devani &amp; Sarthak Kagliwal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Problem Definition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Approach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Real World Use Case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Implementation overview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Conclusion</a:t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Beyond Borders: Maximizing Your Student Experience Abroad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398450" y="1835250"/>
            <a:ext cx="7935900" cy="2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➔"/>
            </a:pPr>
            <a:r>
              <a:rPr lang="en" sz="16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As international students studying abroad, we encounter complex challenges in navigating unfamiliar cities.</a:t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➔"/>
            </a:pPr>
            <a:r>
              <a:rPr lang="en" sz="16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The shortest path problem is crucial for route planning, and Dijkstra's algorithm emerges as a powerful solution.</a:t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➔"/>
            </a:pPr>
            <a:r>
              <a:rPr lang="en" sz="16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However, real-world travel optimization involves additional factors like public transportation, time, and cost.</a:t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➔"/>
            </a:pPr>
            <a:r>
              <a:rPr lang="en" sz="16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Our objective is to leverage Dijkstra's algorithm to find optimal routes between key locations, ensuring efficient day-to-day life while studying abroad.</a:t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296" name="Google Shape;296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We employ a greedy algorithm to calculate optimal itineraries, incorporating all essential destinations within a day.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Destinations are represented as vertices (V) and roads as edges (E), weighted proportionally to their factors.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Dijkstra's algorithm serves as our core approach, efficiently finding shortest paths in the graph.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The priority queue's importance is emphasized for quick node selection, reducing redundant calculations and enhancing efficiency.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World Use Case:</a:t>
            </a:r>
            <a:endParaRPr/>
          </a:p>
        </p:txBody>
      </p:sp>
      <p:pic>
        <p:nvPicPr>
          <p:cNvPr id="302" name="Google Shape;3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00" y="1484625"/>
            <a:ext cx="4810000" cy="30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7"/>
          <p:cNvSpPr txBox="1"/>
          <p:nvPr/>
        </p:nvSpPr>
        <p:spPr>
          <a:xfrm>
            <a:off x="5578125" y="1803125"/>
            <a:ext cx="3272100" cy="22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We have used boston city for a real world example for our algorithm.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The nodes of the graph represent various destination points and the edges represent the weights between two node points.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/>
          <p:nvPr>
            <p:ph type="title"/>
          </p:nvPr>
        </p:nvSpPr>
        <p:spPr>
          <a:xfrm>
            <a:off x="1303800" y="598575"/>
            <a:ext cx="703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and Analysis</a:t>
            </a:r>
            <a:endParaRPr/>
          </a:p>
        </p:txBody>
      </p:sp>
      <p:pic>
        <p:nvPicPr>
          <p:cNvPr id="309" name="Google Shape;3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525" y="1465838"/>
            <a:ext cx="4061401" cy="257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441105"/>
            <a:ext cx="4169549" cy="262352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8"/>
          <p:cNvSpPr txBox="1"/>
          <p:nvPr/>
        </p:nvSpPr>
        <p:spPr>
          <a:xfrm>
            <a:off x="253575" y="4334450"/>
            <a:ext cx="80808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First image depicts thats our algorithm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creates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 a graph considering all the destination points we want to visit.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Second Image shows visualization of the algorithm output, with the shortest path from source to 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destination</a:t>
            </a:r>
            <a:r>
              <a:rPr lang="en" sz="1200">
                <a:latin typeface="Nunito"/>
                <a:ea typeface="Nunito"/>
                <a:cs typeface="Nunito"/>
                <a:sym typeface="Nunito"/>
              </a:rPr>
              <a:t>.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2" name="Google Shape;31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465850"/>
            <a:ext cx="4087607" cy="257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Overview</a:t>
            </a:r>
            <a:endParaRPr/>
          </a:p>
        </p:txBody>
      </p:sp>
      <p:sp>
        <p:nvSpPr>
          <p:cNvPr id="318" name="Google Shape;318;p1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We created a Graph class to represent locations as vertices and distances as edges.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Methods like addEdge and getShortestPath facilitate efficient pathfinding in the graph.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By using Dijkstra's algorithm, we construct the shortest path tree, finding the optimal route from the source (university) to the destination (home).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/>
          <p:nvPr>
            <p:ph type="title"/>
          </p:nvPr>
        </p:nvSpPr>
        <p:spPr>
          <a:xfrm>
            <a:off x="551100" y="5502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Details</a:t>
            </a:r>
            <a:endParaRPr/>
          </a:p>
        </p:txBody>
      </p:sp>
      <p:sp>
        <p:nvSpPr>
          <p:cNvPr id="324" name="Google Shape;324;p20"/>
          <p:cNvSpPr txBox="1"/>
          <p:nvPr>
            <p:ph idx="1" type="body"/>
          </p:nvPr>
        </p:nvSpPr>
        <p:spPr>
          <a:xfrm>
            <a:off x="551100" y="1617900"/>
            <a:ext cx="3662700" cy="31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Classes and Methods</a:t>
            </a:r>
            <a:endParaRPr b="1"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The Graph class is designed to represent locations as vertices and distances as edges in the form of an adjacency map.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The addEdge method is customized to add edges between source and destination locations with their corresponding weights.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The getShortestPath method is tailored to calculate the shortest path using Dijkstra's algorithm, efficiently finding optimal routes.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0"/>
          <p:cNvSpPr txBox="1"/>
          <p:nvPr/>
        </p:nvSpPr>
        <p:spPr>
          <a:xfrm>
            <a:off x="4805425" y="1549575"/>
            <a:ext cx="3501300" cy="3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Nunito"/>
                <a:ea typeface="Nunito"/>
                <a:cs typeface="Nunito"/>
                <a:sym typeface="Nunito"/>
              </a:rPr>
              <a:t>Customization</a:t>
            </a:r>
            <a:endParaRPr b="1"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To improve efficiency, we utilize a priority queue with a comparator based on distances, ensuring faster node selection.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We initialize distance values for locations using a HashMap to keep track of the shortest known distances.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A previousNodes map helps construct the shortest path tree by recording the previous node for each location.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The final implementation produces a list of locations representing the optimal route from the source to the destination.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31" name="Google Shape;331;p21"/>
          <p:cNvSpPr txBox="1"/>
          <p:nvPr>
            <p:ph idx="1" type="body"/>
          </p:nvPr>
        </p:nvSpPr>
        <p:spPr>
          <a:xfrm>
            <a:off x="1303800" y="1726575"/>
            <a:ext cx="7030500" cy="28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The "Beyond Borders" project successfully applies Dijkstra's algorithm to optimize travel routes for international students.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00"/>
              <a:t>Real-world relevance and algorithmic efficiency are demonstrated, enhancing the student experience abroad.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00"/>
              <a:t>Practical implementation of theoretical concepts enriches our understanding and problem-solving capabilities.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00"/>
              <a:t>By leveraging Dijkstra's algorithm, we navigate foreign cities efficiently, making the most of our study abroad journey.</a:t>
            </a:r>
            <a:endParaRPr sz="4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